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52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3040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6355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162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31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9395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6673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5491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7979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157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7409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9677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4B788-E8E9-4519-8BE7-DCE266A4D173}" type="datetimeFigureOut">
              <a:rPr lang="en-IN" smtClean="0"/>
              <a:t>01-05-2020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4CE62-2387-4C6B-A138-FE1AE8D39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14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68600" y="-319088"/>
            <a:ext cx="14682788" cy="7497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14731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06700" y="-328613"/>
            <a:ext cx="14757400" cy="7516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6861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87650" y="-333375"/>
            <a:ext cx="14719300" cy="7524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9961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24163" y="-323850"/>
            <a:ext cx="14793913" cy="7507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79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97175" y="-319088"/>
            <a:ext cx="14738350" cy="7497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5247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06700" y="-319088"/>
            <a:ext cx="14757400" cy="7497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029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87650" y="-323850"/>
            <a:ext cx="14719300" cy="7507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0560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On-screen Show 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ANANT</dc:creator>
  <cp:lastModifiedBy>ANANT</cp:lastModifiedBy>
  <cp:revision>2</cp:revision>
  <dcterms:created xsi:type="dcterms:W3CDTF">2020-05-01T05:23:00Z</dcterms:created>
  <dcterms:modified xsi:type="dcterms:W3CDTF">2020-05-01T05:36:16Z</dcterms:modified>
</cp:coreProperties>
</file>

<file path=docProps/thumbnail.jpeg>
</file>